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70"/>
    <a:srgbClr val="11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1D0EE-7F26-4149-89EA-9FC7A088B672}" v="1" dt="2026-04-08T07:39:24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SSET Jean-Roger" userId="f63b17ec-98c5-401a-b300-b12d930a5fba" providerId="ADAL" clId="{23ECC0AA-287B-4473-AA5B-65540CD787DB}"/>
    <pc:docChg chg="undo custSel modSld">
      <pc:chgData name="MOUSSET Jean-Roger" userId="f63b17ec-98c5-401a-b300-b12d930a5fba" providerId="ADAL" clId="{23ECC0AA-287B-4473-AA5B-65540CD787DB}" dt="2026-04-08T07:44:03.475" v="235" actId="1035"/>
      <pc:docMkLst>
        <pc:docMk/>
      </pc:docMkLst>
      <pc:sldChg chg="addSp delSp modSp mod">
        <pc:chgData name="MOUSSET Jean-Roger" userId="f63b17ec-98c5-401a-b300-b12d930a5fba" providerId="ADAL" clId="{23ECC0AA-287B-4473-AA5B-65540CD787DB}" dt="2026-04-08T07:44:03.475" v="235" actId="1035"/>
        <pc:sldMkLst>
          <pc:docMk/>
          <pc:sldMk cId="2873811808" sldId="257"/>
        </pc:sldMkLst>
        <pc:spChg chg="mod">
          <ac:chgData name="MOUSSET Jean-Roger" userId="f63b17ec-98c5-401a-b300-b12d930a5fba" providerId="ADAL" clId="{23ECC0AA-287B-4473-AA5B-65540CD787DB}" dt="2026-04-08T07:42:48.570" v="207" actId="113"/>
          <ac:spMkLst>
            <pc:docMk/>
            <pc:sldMk cId="2873811808" sldId="257"/>
            <ac:spMk id="17" creationId="{28C3D698-D943-D07A-CD98-B697762E88E7}"/>
          </ac:spMkLst>
        </pc:spChg>
        <pc:spChg chg="del mod">
          <ac:chgData name="MOUSSET Jean-Roger" userId="f63b17ec-98c5-401a-b300-b12d930a5fba" providerId="ADAL" clId="{23ECC0AA-287B-4473-AA5B-65540CD787DB}" dt="2026-04-08T07:34:34.303" v="196" actId="478"/>
          <ac:spMkLst>
            <pc:docMk/>
            <pc:sldMk cId="2873811808" sldId="257"/>
            <ac:spMk id="19" creationId="{A1C112DE-B603-98FF-436E-02E6DE4A9283}"/>
          </ac:spMkLst>
        </pc:spChg>
        <pc:spChg chg="mod">
          <ac:chgData name="MOUSSET Jean-Roger" userId="f63b17ec-98c5-401a-b300-b12d930a5fba" providerId="ADAL" clId="{23ECC0AA-287B-4473-AA5B-65540CD787DB}" dt="2026-04-08T07:43:31.622" v="224" actId="1076"/>
          <ac:spMkLst>
            <pc:docMk/>
            <pc:sldMk cId="2873811808" sldId="257"/>
            <ac:spMk id="20" creationId="{1B509A9A-A670-3619-6D1B-BE6EBE03305E}"/>
          </ac:spMkLst>
        </pc:spChg>
        <pc:spChg chg="mod">
          <ac:chgData name="MOUSSET Jean-Roger" userId="f63b17ec-98c5-401a-b300-b12d930a5fba" providerId="ADAL" clId="{23ECC0AA-287B-4473-AA5B-65540CD787DB}" dt="2026-04-08T07:43:49.785" v="229" actId="20577"/>
          <ac:spMkLst>
            <pc:docMk/>
            <pc:sldMk cId="2873811808" sldId="257"/>
            <ac:spMk id="21" creationId="{C2AEDEF6-60D3-726C-4AB5-47B9B97BECAB}"/>
          </ac:spMkLst>
        </pc:spChg>
        <pc:spChg chg="mod">
          <ac:chgData name="MOUSSET Jean-Roger" userId="f63b17ec-98c5-401a-b300-b12d930a5fba" providerId="ADAL" clId="{23ECC0AA-287B-4473-AA5B-65540CD787DB}" dt="2026-04-08T07:34:01.560" v="159" actId="20577"/>
          <ac:spMkLst>
            <pc:docMk/>
            <pc:sldMk cId="2873811808" sldId="257"/>
            <ac:spMk id="23" creationId="{4FEFE920-A00C-E6BC-0730-3A560D291A5A}"/>
          </ac:spMkLst>
        </pc:spChg>
        <pc:spChg chg="mod">
          <ac:chgData name="MOUSSET Jean-Roger" userId="f63b17ec-98c5-401a-b300-b12d930a5fba" providerId="ADAL" clId="{23ECC0AA-287B-4473-AA5B-65540CD787DB}" dt="2026-04-08T07:34:13.399" v="194" actId="1036"/>
          <ac:spMkLst>
            <pc:docMk/>
            <pc:sldMk cId="2873811808" sldId="257"/>
            <ac:spMk id="24" creationId="{1D8057DC-D0AE-B3FA-1176-686C4C56C130}"/>
          </ac:spMkLst>
        </pc:spChg>
        <pc:spChg chg="mod">
          <ac:chgData name="MOUSSET Jean-Roger" userId="f63b17ec-98c5-401a-b300-b12d930a5fba" providerId="ADAL" clId="{23ECC0AA-287B-4473-AA5B-65540CD787DB}" dt="2026-04-08T07:34:21.450" v="195" actId="1076"/>
          <ac:spMkLst>
            <pc:docMk/>
            <pc:sldMk cId="2873811808" sldId="257"/>
            <ac:spMk id="25" creationId="{0BA80AEB-5427-E2FC-8CD5-BEE686836E2D}"/>
          </ac:spMkLst>
        </pc:spChg>
        <pc:picChg chg="add mod">
          <ac:chgData name="MOUSSET Jean-Roger" userId="f63b17ec-98c5-401a-b300-b12d930a5fba" providerId="ADAL" clId="{23ECC0AA-287B-4473-AA5B-65540CD787DB}" dt="2026-04-08T07:39:33.859" v="205" actId="14100"/>
          <ac:picMkLst>
            <pc:docMk/>
            <pc:sldMk cId="2873811808" sldId="257"/>
            <ac:picMk id="2" creationId="{D3D938F7-D82E-1DC2-884E-C1D3371013D4}"/>
          </ac:picMkLst>
        </pc:picChg>
        <pc:picChg chg="mod">
          <ac:chgData name="MOUSSET Jean-Roger" userId="f63b17ec-98c5-401a-b300-b12d930a5fba" providerId="ADAL" clId="{23ECC0AA-287B-4473-AA5B-65540CD787DB}" dt="2026-04-08T07:44:00.408" v="231" actId="1076"/>
          <ac:picMkLst>
            <pc:docMk/>
            <pc:sldMk cId="2873811808" sldId="257"/>
            <ac:picMk id="4" creationId="{8812B2EE-2FB6-A34F-0698-8B4AF18B3D9E}"/>
          </ac:picMkLst>
        </pc:picChg>
        <pc:picChg chg="mod">
          <ac:chgData name="MOUSSET Jean-Roger" userId="f63b17ec-98c5-401a-b300-b12d930a5fba" providerId="ADAL" clId="{23ECC0AA-287B-4473-AA5B-65540CD787DB}" dt="2026-04-08T07:44:03.475" v="235" actId="1035"/>
          <ac:picMkLst>
            <pc:docMk/>
            <pc:sldMk cId="2873811808" sldId="257"/>
            <ac:picMk id="5" creationId="{BA7BF735-8EF5-75E7-1F3D-7D3309F509D2}"/>
          </ac:picMkLst>
        </pc:picChg>
        <pc:picChg chg="del">
          <ac:chgData name="MOUSSET Jean-Roger" userId="f63b17ec-98c5-401a-b300-b12d930a5fba" providerId="ADAL" clId="{23ECC0AA-287B-4473-AA5B-65540CD787DB}" dt="2026-04-08T07:35:28.872" v="201" actId="478"/>
          <ac:picMkLst>
            <pc:docMk/>
            <pc:sldMk cId="2873811808" sldId="257"/>
            <ac:picMk id="7" creationId="{B2826260-072C-7A6F-BEE6-6323340087D5}"/>
          </ac:picMkLst>
        </pc:picChg>
        <pc:picChg chg="mod">
          <ac:chgData name="MOUSSET Jean-Roger" userId="f63b17ec-98c5-401a-b300-b12d930a5fba" providerId="ADAL" clId="{23ECC0AA-287B-4473-AA5B-65540CD787DB}" dt="2026-04-08T07:27:07.485" v="6" actId="1035"/>
          <ac:picMkLst>
            <pc:docMk/>
            <pc:sldMk cId="2873811808" sldId="257"/>
            <ac:picMk id="10" creationId="{1EE48203-0472-5D99-CD10-D33C2B6CBA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D2C0A-3D3C-9FCA-3612-88F2E4B0A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C2D185-0549-741D-ACE9-0EB9F877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2F719E-2E63-47A2-E101-CA762833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BE2BD-EC39-E4FB-6DFE-CA57A43D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53EF3-432E-C427-4DBE-B3BB2441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4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E9754-41C8-6C48-7133-71CB9F7E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DDC26C-76B4-5A38-0A51-B7EE7C034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CBFD5-1CD3-6331-3C32-3297B650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A7E94-1383-06B2-EA3B-1B4FFFEA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95FFD2-88EB-0E8B-628F-E7754D4F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6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3E2F3C-7335-E29C-8FF3-75F5B6450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80803D-7718-650A-D799-68162163D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A9130-9952-38C7-0A80-23BB9E6B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243BE-3895-F3E2-473F-9167B6FE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46DB1-FAE0-DFBB-7904-2EB697D1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66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379A5-B73C-5F62-0EA7-AD925194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56686-9F44-1FE1-3980-97DE35437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40512-F746-4716-9A71-7E30586A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259A0-3AEF-3DFB-8AED-473DA491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B8807-39F2-3322-6572-040013D7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71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2BDB3-A4EE-6D7F-5225-521F4861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100910-3CD7-4BEA-2CA1-BF9A8D48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6AB12-48CB-5E48-9466-175C27A4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ABCC5-A12F-FB15-ADFF-F54F471C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B1D46-F67F-79D0-A6B6-13979444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36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258EB-7544-0F2E-8069-1A5819A5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8C9F94-2C54-8852-E8FB-31E4CED7D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66230F-F61D-05DF-2502-D5444CBA6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57CD06-6013-0F23-C3DE-71E507E8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113F37-16A2-48A5-70DE-1BF6AA54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C3D30-01E5-5914-F4DB-20B5061A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2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E7B09-CEF6-2408-A872-58E88A5E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2E73A-7830-BC73-746A-9FAF7B4B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052B20-66EE-C85C-4465-A4DC6E798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E557AF-FD47-E655-21C9-1AD639514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FC2A75-AFEC-0618-9B4F-66B7AC66C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ECDE6A-908C-5A36-AA36-239F76F1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2DC344-583C-FD35-3ECB-A1DCF4D7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14CBBF-01CC-FDA7-C3B8-AB295FAA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0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D5C7B-A0ED-A560-7D0F-649EFF7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48027D-BFFD-AEAD-DF8B-A8C453C1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17AF1C-67B7-EF71-B8D5-615C1ACB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EE8D05-BD87-5109-B49E-1FD099EA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5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66BDEE-93C5-DBE5-9AEF-649B3A90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2CCCCA-1B4D-4A46-025C-AFE4E317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38533E-98B9-6302-BA9A-7124984C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D8127-6AF1-8E7B-E5EB-3B6D066F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F3638C-AE4C-B27C-2047-3077CF1B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79E1BE-8E04-495E-48D2-F78AC660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A021BD-3826-3E22-375C-15373CCB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BE05E-83E8-7CC5-C82C-8F0DAEB4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873C7C-61C6-1CC6-37E5-BB4C9D5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4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2837D-A46F-92A3-1D5B-266B4688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293816-0940-1D1D-82FF-355FEE812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517EFC-BB1E-925A-D42A-01EEA34D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4275DF-8709-0B5A-CD13-006B1A87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226E49-19B6-FA69-C8C9-C64380D1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4B6099-2D67-77F0-393F-A20B1950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85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7892FE-491E-0276-A807-CFBE60A1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12DAF5-A5E8-0F07-57A7-EE41472C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90A53-27B8-68E3-DB6F-6F248FEC4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81C44-2A73-4C11-874D-2359AD4E1457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D88F5-2B86-5931-4712-24DB4DC73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09DF3-DCA8-9B3B-0576-DE508E9AA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FCA20-9633-4506-9631-3A2F1ABA77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4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37866F3-B135-14E7-8F45-2AAD6E95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07" y="1952398"/>
            <a:ext cx="8593895" cy="49031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E48203-0472-5D99-CD10-D33C2B6C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06" y="1954244"/>
            <a:ext cx="1873380" cy="17048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643163-7A11-B783-2694-F1A50BC1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48" y="2108671"/>
            <a:ext cx="1436999" cy="12868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8C3D698-D943-D07A-CD98-B697762E88E7}"/>
              </a:ext>
            </a:extLst>
          </p:cNvPr>
          <p:cNvSpPr txBox="1"/>
          <p:nvPr/>
        </p:nvSpPr>
        <p:spPr>
          <a:xfrm>
            <a:off x="4310812" y="-121379"/>
            <a:ext cx="78006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>
                <a:solidFill>
                  <a:srgbClr val="001A70"/>
                </a:solidFill>
                <a:latin typeface="EDF 2020 ExtraBold" panose="020B0903020203020204" pitchFamily="34" charset="0"/>
                <a:cs typeface="EDF 2020 ExtraBold" panose="020B0903020203020204" pitchFamily="34" charset="0"/>
              </a:rPr>
              <a:t>« Décarboner l’agriculture sans perdre en compétitivité : </a:t>
            </a:r>
          </a:p>
          <a:p>
            <a:r>
              <a:rPr lang="fr-FR" sz="4400" b="1" i="1" dirty="0">
                <a:solidFill>
                  <a:srgbClr val="001A70"/>
                </a:solidFill>
                <a:latin typeface="EDF 2020 ExtraBold" panose="020B0903020203020204" pitchFamily="34" charset="0"/>
                <a:cs typeface="EDF 2020 ExtraBold" panose="020B0903020203020204" pitchFamily="34" charset="0"/>
              </a:rPr>
              <a:t>pari risqué ou levier gagnant ? 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B509A9A-A670-3619-6D1B-BE6EBE03305E}"/>
              </a:ext>
            </a:extLst>
          </p:cNvPr>
          <p:cNvSpPr txBox="1"/>
          <p:nvPr/>
        </p:nvSpPr>
        <p:spPr>
          <a:xfrm>
            <a:off x="6963456" y="211333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Carmen MUNOZ DORMOY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AEDEF6-60D3-726C-4AB5-47B9B97BECAB}"/>
              </a:ext>
            </a:extLst>
          </p:cNvPr>
          <p:cNvSpPr txBox="1"/>
          <p:nvPr/>
        </p:nvSpPr>
        <p:spPr>
          <a:xfrm>
            <a:off x="5090076" y="2435441"/>
            <a:ext cx="7223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Directrice à l’Action Régionale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EDF Bourgogne-Franche-Comté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et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 Village by CA Champagne Bourgogne - AGRONOV</a:t>
            </a:r>
          </a:p>
          <a:p>
            <a:pPr algn="ctr"/>
            <a:endParaRPr lang="fr-FR" b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FEFE920-A00C-E6BC-0730-3A560D291A5A}"/>
              </a:ext>
            </a:extLst>
          </p:cNvPr>
          <p:cNvSpPr txBox="1"/>
          <p:nvPr/>
        </p:nvSpPr>
        <p:spPr>
          <a:xfrm>
            <a:off x="3596507" y="3981945"/>
            <a:ext cx="88523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              ont le plaisir de vous convier à une matinée dédiée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à la décarbonation du secteur agricole, avec au programme :</a:t>
            </a:r>
          </a:p>
          <a:p>
            <a:pPr algn="ctr"/>
            <a:endParaRPr lang="fr-FR" sz="800" b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i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EDF R&amp;D : description du contexte énergétique et des leviers d’électrification </a:t>
            </a:r>
          </a:p>
          <a:p>
            <a:pPr marL="342900" indent="-342900">
              <a:buFontTx/>
              <a:buChar char="-"/>
            </a:pPr>
            <a:r>
              <a:rPr lang="fr-FR" sz="2000" b="1" i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Table ronde avec des acteurs du Territoire</a:t>
            </a:r>
          </a:p>
          <a:p>
            <a:pPr marL="342900" indent="-342900">
              <a:buFontTx/>
              <a:buChar char="-"/>
            </a:pPr>
            <a:endParaRPr lang="fr-FR" sz="2000" b="1" i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algn="ctr"/>
            <a:endParaRPr lang="fr-FR" sz="2000" b="1" i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algn="ctr"/>
            <a:endParaRPr lang="fr-FR" sz="2400" b="1" i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D8057DC-D0AE-B3FA-1176-686C4C56C130}"/>
              </a:ext>
            </a:extLst>
          </p:cNvPr>
          <p:cNvSpPr txBox="1"/>
          <p:nvPr/>
        </p:nvSpPr>
        <p:spPr>
          <a:xfrm>
            <a:off x="3846666" y="5565331"/>
            <a:ext cx="811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Le mardi 12 mai 2026 de 8h30 à 10h30 à </a:t>
            </a:r>
          </a:p>
          <a:p>
            <a:pPr algn="ctr"/>
            <a:r>
              <a:rPr lang="fr-FR" sz="2400" b="1" i="1" dirty="0">
                <a:solidFill>
                  <a:schemeClr val="bg1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Village by CA - 16 Rue de l'Hôpital, 21000 Dijon </a:t>
            </a:r>
            <a:endParaRPr lang="fr-FR" sz="1400" b="1" i="1" dirty="0">
              <a:solidFill>
                <a:srgbClr val="001A70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BA80AEB-5427-E2FC-8CD5-BEE686836E2D}"/>
              </a:ext>
            </a:extLst>
          </p:cNvPr>
          <p:cNvSpPr txBox="1"/>
          <p:nvPr/>
        </p:nvSpPr>
        <p:spPr>
          <a:xfrm>
            <a:off x="7602297" y="6472030"/>
            <a:ext cx="681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EDF 2020 Soft" pitchFamily="50" charset="0"/>
                <a:cs typeface="EDF 2020 Soft" pitchFamily="50" charset="0"/>
              </a:rPr>
              <a:t>Accueil café à partir de 8h00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12B2EE-2FB6-A34F-0698-8B4AF18B3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000" y="6209380"/>
            <a:ext cx="1896417" cy="5252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7BF735-8EF5-75E7-1F3D-7D3309F50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6" y="4842148"/>
            <a:ext cx="1487834" cy="14103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3D938F7-D82E-1DC2-884E-C1D337101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544" y="-4215"/>
            <a:ext cx="3624051" cy="48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1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d26f538-337a-4593-a7e6-123667b1a538}" enabled="1" method="Standard" siteId="{e242425b-70fc-44dc-9ddf-c21e304e6c8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102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EDF 2020</vt:lpstr>
      <vt:lpstr>EDF 2020 ExtraBold</vt:lpstr>
      <vt:lpstr>EDF 2020 Soft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 GUENNEC Claire</dc:creator>
  <cp:lastModifiedBy>MOUSSET Jean-Roger</cp:lastModifiedBy>
  <cp:revision>5</cp:revision>
  <dcterms:created xsi:type="dcterms:W3CDTF">2025-10-08T14:04:04Z</dcterms:created>
  <dcterms:modified xsi:type="dcterms:W3CDTF">2026-04-08T07:44:11Z</dcterms:modified>
</cp:coreProperties>
</file>